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2" r:id="rId4"/>
    <p:sldId id="285" r:id="rId5"/>
    <p:sldId id="262" r:id="rId6"/>
    <p:sldId id="261" r:id="rId7"/>
    <p:sldId id="260" r:id="rId8"/>
    <p:sldId id="288" r:id="rId9"/>
    <p:sldId id="284" r:id="rId10"/>
    <p:sldId id="268" r:id="rId11"/>
    <p:sldId id="266" r:id="rId12"/>
    <p:sldId id="287" r:id="rId13"/>
    <p:sldId id="264" r:id="rId14"/>
    <p:sldId id="286" r:id="rId15"/>
    <p:sldId id="273" r:id="rId16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8" autoAdjust="0"/>
  </p:normalViewPr>
  <p:slideViewPr>
    <p:cSldViewPr>
      <p:cViewPr varScale="1">
        <p:scale>
          <a:sx n="101" d="100"/>
          <a:sy n="101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1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lintbo" userId="ceeb260b-5ff6-4bd9-a4d8-c72546ce536d" providerId="ADAL" clId="{6CB0AE68-AB54-49F6-9C6E-A4CF26E3B921}"/>
    <pc:docChg chg="modSld">
      <pc:chgData name="Anna Klintbo" userId="ceeb260b-5ff6-4bd9-a4d8-c72546ce536d" providerId="ADAL" clId="{6CB0AE68-AB54-49F6-9C6E-A4CF26E3B921}" dt="2023-04-28T13:02:38.291" v="96" actId="20577"/>
      <pc:docMkLst>
        <pc:docMk/>
      </pc:docMkLst>
      <pc:sldChg chg="modSp mod">
        <pc:chgData name="Anna Klintbo" userId="ceeb260b-5ff6-4bd9-a4d8-c72546ce536d" providerId="ADAL" clId="{6CB0AE68-AB54-49F6-9C6E-A4CF26E3B921}" dt="2023-04-28T13:01:56.707" v="19" actId="20577"/>
        <pc:sldMkLst>
          <pc:docMk/>
          <pc:sldMk cId="172338609" sldId="264"/>
        </pc:sldMkLst>
        <pc:spChg chg="mod">
          <ac:chgData name="Anna Klintbo" userId="ceeb260b-5ff6-4bd9-a4d8-c72546ce536d" providerId="ADAL" clId="{6CB0AE68-AB54-49F6-9C6E-A4CF26E3B921}" dt="2023-04-28T13:01:56.707" v="19" actId="20577"/>
          <ac:spMkLst>
            <pc:docMk/>
            <pc:sldMk cId="172338609" sldId="264"/>
            <ac:spMk id="3" creationId="{00000000-0000-0000-0000-000000000000}"/>
          </ac:spMkLst>
        </pc:spChg>
      </pc:sldChg>
      <pc:sldChg chg="modSp mod">
        <pc:chgData name="Anna Klintbo" userId="ceeb260b-5ff6-4bd9-a4d8-c72546ce536d" providerId="ADAL" clId="{6CB0AE68-AB54-49F6-9C6E-A4CF26E3B921}" dt="2023-04-28T13:02:38.291" v="96" actId="20577"/>
        <pc:sldMkLst>
          <pc:docMk/>
          <pc:sldMk cId="601810802" sldId="284"/>
        </pc:sldMkLst>
        <pc:spChg chg="mod">
          <ac:chgData name="Anna Klintbo" userId="ceeb260b-5ff6-4bd9-a4d8-c72546ce536d" providerId="ADAL" clId="{6CB0AE68-AB54-49F6-9C6E-A4CF26E3B921}" dt="2023-04-28T13:02:38.291" v="96" actId="20577"/>
          <ac:spMkLst>
            <pc:docMk/>
            <pc:sldMk cId="601810802" sldId="284"/>
            <ac:spMk id="3" creationId="{91CA0A73-82F5-41FD-996A-9F5FD3BEA3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D8873E-2593-4B82-8FB0-E2A290AC2182}" type="datetimeFigureOut">
              <a:rPr lang="sv-SE" smtClean="0"/>
              <a:t>2023-04-28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51174A6-E714-4C0D-9E7B-CCDE45083006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olksam.se/forsakringar/idrottsforsakring/fotbol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xhere.com/sv/photo/62352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Sävar </a:t>
            </a:r>
            <a:r>
              <a:rPr lang="sv-SE" dirty="0" err="1"/>
              <a:t>ik</a:t>
            </a:r>
            <a:r>
              <a:rPr lang="sv-SE" dirty="0"/>
              <a:t> P11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 2023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Bildobjekt 4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323528" y="764703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747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Sportsadmin</a:t>
            </a:r>
            <a:r>
              <a:rPr lang="sv-SE" dirty="0"/>
              <a:t>- grundlösningen</a:t>
            </a:r>
          </a:p>
          <a:p>
            <a:endParaRPr lang="sv-SE" dirty="0"/>
          </a:p>
          <a:p>
            <a:r>
              <a:rPr lang="sv-SE"/>
              <a:t>Whatsapp– </a:t>
            </a:r>
            <a:r>
              <a:rPr lang="sv-SE" dirty="0"/>
              <a:t>för snabba puckar</a:t>
            </a:r>
          </a:p>
          <a:p>
            <a:endParaRPr lang="sv-SE" dirty="0"/>
          </a:p>
          <a:p>
            <a:r>
              <a:rPr lang="sv-SE" dirty="0"/>
              <a:t>Ring eller prata med ledare om det är nåt. Vid behov tar vi gärna dialog med er föräldrar. 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44824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Medlemskap/Deltagaravgift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Medlemskap i Sävar IK = 250 kr</a:t>
            </a:r>
          </a:p>
          <a:p>
            <a:pPr lvl="1"/>
            <a:r>
              <a:rPr lang="sv-SE" dirty="0"/>
              <a:t>Kommer i Januari varje år. </a:t>
            </a:r>
          </a:p>
          <a:p>
            <a:pPr lvl="1"/>
            <a:endParaRPr lang="sv-SE" dirty="0"/>
          </a:p>
          <a:p>
            <a:r>
              <a:rPr lang="sv-SE" dirty="0"/>
              <a:t>Deltagaravgift 700kr, 500 kr ifjol, höjning </a:t>
            </a:r>
            <a:r>
              <a:rPr lang="sv-SE" dirty="0" err="1"/>
              <a:t>pga</a:t>
            </a:r>
            <a:r>
              <a:rPr lang="sv-SE" dirty="0"/>
              <a:t> högre kostnader samt ingen sektionsförsäljning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Faktura har gått ut via </a:t>
            </a:r>
            <a:r>
              <a:rPr lang="sv-SE" dirty="0" err="1"/>
              <a:t>Sportsadmin</a:t>
            </a:r>
            <a:r>
              <a:rPr lang="sv-SE" dirty="0"/>
              <a:t>. Håll koll då den ofta hamnar i skräpposten</a:t>
            </a:r>
          </a:p>
          <a:p>
            <a:endParaRPr lang="sv-SE" dirty="0"/>
          </a:p>
          <a:p>
            <a:r>
              <a:rPr lang="sv-SE" dirty="0"/>
              <a:t>Utan betalda avgifter får man ej deltaga i träning/match och är inte </a:t>
            </a:r>
            <a:r>
              <a:rPr lang="sv-SE"/>
              <a:t>heller försäkrad.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874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39D0D-EA0C-494E-AD42-14747D4B6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Idrottsskador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C03338-12EB-4E2E-9ED0-7BFE9DFE2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Idrottsförsäkringar Svenska Fotbollförbundet - Folksam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FD15F67-4954-4FD4-8D25-D927BCD5C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492896"/>
            <a:ext cx="3510136" cy="356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9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 inom vårt lag.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876800"/>
          </a:xfrm>
        </p:spPr>
        <p:txBody>
          <a:bodyPr>
            <a:normAutofit/>
          </a:bodyPr>
          <a:lstStyle/>
          <a:p>
            <a:r>
              <a:rPr lang="sv-SE" sz="2000" dirty="0"/>
              <a:t>Ansvarig för Fika och match- och publikvärd 	Casper </a:t>
            </a:r>
            <a:r>
              <a:rPr lang="sv-SE" sz="2000" dirty="0" err="1"/>
              <a:t>E+Emil</a:t>
            </a:r>
            <a:endParaRPr lang="sv-SE" sz="2000" dirty="0"/>
          </a:p>
          <a:p>
            <a:r>
              <a:rPr lang="sv-SE" sz="2000" dirty="0" err="1"/>
              <a:t>Försäljningsansvarig+Kassör</a:t>
            </a:r>
            <a:r>
              <a:rPr lang="sv-SE" sz="2000" dirty="0"/>
              <a:t>, 2 </a:t>
            </a:r>
            <a:r>
              <a:rPr lang="sv-SE" sz="2000" dirty="0" err="1"/>
              <a:t>st</a:t>
            </a:r>
            <a:r>
              <a:rPr lang="sv-SE" sz="2000" dirty="0"/>
              <a:t>		Casper K + Adam </a:t>
            </a:r>
          </a:p>
          <a:p>
            <a:r>
              <a:rPr lang="sv-SE" sz="2000" dirty="0"/>
              <a:t>Planansvariga, önskar 2 namn till		Hjalmar L								+</a:t>
            </a:r>
            <a:r>
              <a:rPr lang="sv-SE" sz="2000" dirty="0" err="1"/>
              <a:t>Vidar+Melker+Hjalmar</a:t>
            </a:r>
            <a:r>
              <a:rPr lang="sv-SE" sz="2000" dirty="0"/>
              <a:t> A</a:t>
            </a:r>
          </a:p>
          <a:p>
            <a:r>
              <a:rPr lang="sv-SE" sz="2000" dirty="0"/>
              <a:t>Jobba på </a:t>
            </a:r>
            <a:r>
              <a:rPr lang="sv-SE" sz="2000" dirty="0" err="1"/>
              <a:t>Sävarcupen</a:t>
            </a:r>
            <a:r>
              <a:rPr lang="sv-SE" sz="2000" dirty="0"/>
              <a:t>, se och lära		Alla		</a:t>
            </a:r>
          </a:p>
          <a:p>
            <a:r>
              <a:rPr lang="sv-SE" sz="2000" dirty="0"/>
              <a:t>Minst 2st </a:t>
            </a:r>
            <a:r>
              <a:rPr lang="sv-SE" sz="2000" dirty="0" err="1"/>
              <a:t>pers</a:t>
            </a:r>
            <a:r>
              <a:rPr lang="sv-SE" sz="2000" dirty="0"/>
              <a:t> till Team inom Sävar IK 		Carl +Sverker (lottat)</a:t>
            </a:r>
          </a:p>
          <a:p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	</a:t>
            </a:r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2338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3B6B3D-C5FF-4523-B179-9F214438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B88FD6-27AF-4541-A9B5-AF8B6209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Försäljning av toapapper</a:t>
            </a:r>
          </a:p>
          <a:p>
            <a:r>
              <a:rPr lang="it-IT" dirty="0"/>
              <a:t>Lotta de sista ansvarsområdena</a:t>
            </a:r>
          </a:p>
          <a:p>
            <a:r>
              <a:rPr lang="it-IT" dirty="0"/>
              <a:t>Senare beslut om ev mer försäljning eller ytterligare cup</a:t>
            </a:r>
          </a:p>
        </p:txBody>
      </p:sp>
    </p:spTree>
    <p:extLst>
      <p:ext uri="{BB962C8B-B14F-4D97-AF65-F5344CB8AC3E}">
        <p14:creationId xmlns:p14="http://schemas.microsoft.com/office/powerpoint/2010/main" val="237167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7A3E9F92-7706-4711-B35C-8FF0DBC75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18966" y="1600200"/>
            <a:ext cx="7306067" cy="4876800"/>
          </a:xfrm>
        </p:spPr>
      </p:pic>
    </p:spTree>
    <p:extLst>
      <p:ext uri="{BB962C8B-B14F-4D97-AF65-F5344CB8AC3E}">
        <p14:creationId xmlns:p14="http://schemas.microsoft.com/office/powerpoint/2010/main" val="268149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Information</a:t>
            </a:r>
          </a:p>
          <a:p>
            <a:pPr lvl="1"/>
            <a:r>
              <a:rPr lang="sv-SE" dirty="0"/>
              <a:t>Laget (ledare, träning, match, cup)</a:t>
            </a:r>
          </a:p>
          <a:p>
            <a:pPr lvl="1"/>
            <a:r>
              <a:rPr lang="sv-SE" dirty="0"/>
              <a:t>Kommunikation</a:t>
            </a:r>
          </a:p>
          <a:p>
            <a:pPr lvl="1"/>
            <a:r>
              <a:rPr lang="sv-SE" dirty="0"/>
              <a:t>Material</a:t>
            </a:r>
          </a:p>
          <a:p>
            <a:pPr lvl="1"/>
            <a:r>
              <a:rPr lang="sv-SE" dirty="0"/>
              <a:t>Medlemskap/deltagaravgift</a:t>
            </a:r>
          </a:p>
          <a:p>
            <a:pPr lvl="1"/>
            <a:r>
              <a:rPr lang="sv-SE" dirty="0" err="1"/>
              <a:t>Ev</a:t>
            </a:r>
            <a:r>
              <a:rPr lang="sv-SE" dirty="0"/>
              <a:t> Skador</a:t>
            </a:r>
          </a:p>
          <a:p>
            <a:pPr lvl="1"/>
            <a:endParaRPr lang="sv-SE" dirty="0"/>
          </a:p>
          <a:p>
            <a:r>
              <a:rPr lang="sv-SE" dirty="0"/>
              <a:t>Beslutspunkter</a:t>
            </a:r>
          </a:p>
          <a:p>
            <a:pPr lvl="1"/>
            <a:r>
              <a:rPr lang="sv-SE" dirty="0"/>
              <a:t>Försäljning</a:t>
            </a:r>
          </a:p>
          <a:p>
            <a:pPr lvl="1"/>
            <a:r>
              <a:rPr lang="sv-SE" dirty="0"/>
              <a:t>Ansvarsområden, inom lag och inom Sävar IK</a:t>
            </a:r>
          </a:p>
          <a:p>
            <a:r>
              <a:rPr lang="sv-SE" dirty="0"/>
              <a:t>Övriga frågor?</a:t>
            </a:r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E680200B-5A1C-4061-91C4-5440D1BFE34B}"/>
              </a:ext>
            </a:extLst>
          </p:cNvPr>
          <p:cNvSpPr txBox="1"/>
          <p:nvPr/>
        </p:nvSpPr>
        <p:spPr>
          <a:xfrm rot="1592895">
            <a:off x="6304167" y="280085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Passa på att fråga löpande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70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Lagledare</a:t>
            </a:r>
          </a:p>
          <a:p>
            <a:pPr marL="0" indent="0">
              <a:buNone/>
            </a:pPr>
            <a:r>
              <a:rPr lang="sv-SE" dirty="0"/>
              <a:t>Malin Bjuhr och Anna </a:t>
            </a:r>
            <a:r>
              <a:rPr lang="sv-SE" dirty="0" err="1"/>
              <a:t>Klintbo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Tränare</a:t>
            </a:r>
          </a:p>
          <a:p>
            <a:pPr marL="0" indent="0">
              <a:buNone/>
            </a:pPr>
            <a:r>
              <a:rPr lang="sv-SE" dirty="0"/>
              <a:t>Johan Karlsson</a:t>
            </a:r>
          </a:p>
          <a:p>
            <a:pPr marL="0" indent="0">
              <a:buNone/>
            </a:pPr>
            <a:r>
              <a:rPr lang="sv-SE" dirty="0"/>
              <a:t>Magnus Jonsson</a:t>
            </a:r>
          </a:p>
          <a:p>
            <a:pPr marL="0" indent="0">
              <a:buNone/>
            </a:pPr>
            <a:r>
              <a:rPr lang="sv-SE" dirty="0"/>
              <a:t>Richard Ramnefält</a:t>
            </a:r>
          </a:p>
          <a:p>
            <a:pPr marL="0" indent="0">
              <a:buNone/>
            </a:pPr>
            <a:r>
              <a:rPr lang="sv-SE" dirty="0"/>
              <a:t>Per Höglund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7765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912E61-D1B6-4AFB-A62A-E44AB852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3514D5-96BD-4043-AF06-1531113D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18 </a:t>
            </a:r>
            <a:r>
              <a:rPr lang="sv-SE" dirty="0" err="1"/>
              <a:t>st</a:t>
            </a:r>
            <a:endParaRPr lang="sv-SE" dirty="0"/>
          </a:p>
          <a:p>
            <a:r>
              <a:rPr lang="sv-SE" dirty="0"/>
              <a:t>Ca 15 500 kr i lagkassa</a:t>
            </a:r>
          </a:p>
          <a:p>
            <a:r>
              <a:rPr lang="sv-SE" dirty="0"/>
              <a:t>Tanken är att genomföra några gruppstärkande aktiviteter under säsongen</a:t>
            </a:r>
          </a:p>
          <a:p>
            <a:endParaRPr lang="sv-SE" dirty="0">
              <a:sym typeface="Wingdings" panose="05000000000000000000" pitchFamily="2" charset="2"/>
            </a:endParaRPr>
          </a:p>
          <a:p>
            <a:pPr lvl="1"/>
            <a:endParaRPr lang="sv-S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4835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sv-SE" dirty="0"/>
              <a:t>Träningsupplägg</a:t>
            </a:r>
          </a:p>
          <a:p>
            <a:pPr lvl="2"/>
            <a:r>
              <a:rPr lang="sv-SE" dirty="0"/>
              <a:t>Träningar med tema utifrån material från Sävar IK/Fotbollsförbundet</a:t>
            </a:r>
          </a:p>
          <a:p>
            <a:pPr lvl="2"/>
            <a:r>
              <a:rPr lang="sv-SE" dirty="0"/>
              <a:t>I normalfallet stationer och mycket fokus på spel i olika former</a:t>
            </a:r>
          </a:p>
          <a:p>
            <a:pPr lvl="2"/>
            <a:r>
              <a:rPr lang="sv-SE" dirty="0"/>
              <a:t>Målvaktsträning</a:t>
            </a:r>
          </a:p>
          <a:p>
            <a:pPr lvl="2"/>
            <a:r>
              <a:rPr lang="sv-SE" dirty="0"/>
              <a:t>Kontinuerligt </a:t>
            </a:r>
            <a:r>
              <a:rPr lang="sv-SE" dirty="0" err="1"/>
              <a:t>grundfys</a:t>
            </a:r>
            <a:r>
              <a:rPr lang="sv-SE" dirty="0"/>
              <a:t> samt Knäkontroll</a:t>
            </a:r>
          </a:p>
          <a:p>
            <a:pPr lvl="2"/>
            <a:r>
              <a:rPr lang="sv-SE" dirty="0"/>
              <a:t>Påminna om spelidén som handlar om Bollvårdande Fotboll och aktivt försvarsspel</a:t>
            </a:r>
          </a:p>
          <a:p>
            <a:pPr lvl="2"/>
            <a:endParaRPr lang="sv-SE" dirty="0"/>
          </a:p>
          <a:p>
            <a:r>
              <a:rPr lang="sv-SE" dirty="0"/>
              <a:t>Träningstider </a:t>
            </a:r>
          </a:p>
          <a:p>
            <a:pPr lvl="1"/>
            <a:r>
              <a:rPr lang="sv-SE" dirty="0"/>
              <a:t>Tisdagar 19.00-20.30 Multi </a:t>
            </a:r>
          </a:p>
          <a:p>
            <a:pPr lvl="1"/>
            <a:r>
              <a:rPr lang="sv-SE" dirty="0"/>
              <a:t>Torsdagar 19.00-20.30 Multi</a:t>
            </a:r>
          </a:p>
          <a:p>
            <a:pPr lvl="1"/>
            <a:r>
              <a:rPr lang="sv-SE" dirty="0"/>
              <a:t>Uppehåll några veckor i Juli</a:t>
            </a:r>
          </a:p>
          <a:p>
            <a:pPr lvl="1"/>
            <a:r>
              <a:rPr lang="sv-SE" dirty="0"/>
              <a:t>Tränar fram till september nån gång </a:t>
            </a:r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Rektangel 4"/>
          <p:cNvSpPr/>
          <p:nvPr/>
        </p:nvSpPr>
        <p:spPr>
          <a:xfrm>
            <a:off x="5405435" y="3573367"/>
            <a:ext cx="3248367" cy="98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Anmälan till både träningar och matcher!</a:t>
            </a:r>
          </a:p>
        </p:txBody>
      </p:sp>
    </p:spTree>
    <p:extLst>
      <p:ext uri="{BB962C8B-B14F-4D97-AF65-F5344CB8AC3E}">
        <p14:creationId xmlns:p14="http://schemas.microsoft.com/office/powerpoint/2010/main" val="327798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Seriematcher</a:t>
            </a:r>
          </a:p>
          <a:p>
            <a:pPr lvl="1"/>
            <a:r>
              <a:rPr lang="sv-SE" dirty="0"/>
              <a:t>Seriespel i stor 7 mot 7.</a:t>
            </a:r>
          </a:p>
          <a:p>
            <a:pPr lvl="1"/>
            <a:r>
              <a:rPr lang="sv-SE" dirty="0"/>
              <a:t>Tanken är 3 spelgrupper där man spelar typ 2 av 3 matcher, vi vill vara 10-13 på match</a:t>
            </a:r>
          </a:p>
          <a:p>
            <a:pPr lvl="1"/>
            <a:r>
              <a:rPr lang="sv-SE" dirty="0"/>
              <a:t>Matchtider läggs ut på </a:t>
            </a:r>
            <a:r>
              <a:rPr lang="sv-SE" dirty="0" err="1"/>
              <a:t>Sportsadmin</a:t>
            </a:r>
            <a:r>
              <a:rPr lang="sv-SE" dirty="0"/>
              <a:t>, ca 5 </a:t>
            </a:r>
            <a:r>
              <a:rPr lang="sv-SE" dirty="0" err="1"/>
              <a:t>dgr</a:t>
            </a:r>
            <a:r>
              <a:rPr lang="sv-SE" dirty="0"/>
              <a:t> innan match</a:t>
            </a:r>
          </a:p>
          <a:p>
            <a:pPr lvl="1"/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8490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Laxcupen 6 maj</a:t>
            </a:r>
          </a:p>
          <a:p>
            <a:pPr lvl="1"/>
            <a:endParaRPr lang="sv-SE" dirty="0"/>
          </a:p>
          <a:p>
            <a:r>
              <a:rPr lang="sv-SE" dirty="0"/>
              <a:t>Röbäckcupen 10-11 juni</a:t>
            </a:r>
          </a:p>
          <a:p>
            <a:pPr lvl="1"/>
            <a:r>
              <a:rPr lang="sv-SE" dirty="0"/>
              <a:t>Klubbstugan bokad för övernattning lördag till söndag, vi återkommer närmare inpå med planering</a:t>
            </a:r>
          </a:p>
          <a:p>
            <a:pPr marL="274320" lvl="1" indent="0">
              <a:buNone/>
            </a:pPr>
            <a:endParaRPr lang="sv-SE" dirty="0"/>
          </a:p>
          <a:p>
            <a:r>
              <a:rPr lang="sv-SE" dirty="0"/>
              <a:t>Någon fler, idéer??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logga-iol-sik_inneband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" r="86945"/>
          <a:stretch>
            <a:fillRect/>
          </a:stretch>
        </p:blipFill>
        <p:spPr bwMode="auto">
          <a:xfrm>
            <a:off x="7812360" y="764704"/>
            <a:ext cx="880110" cy="784225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51127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A18DAD-47C6-A773-38F6-359F824E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Ordning och reda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8A759E-9B5E-5274-9B86-4EE4A221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Anmälan till match, fungerade superbra andra halvan 2022</a:t>
            </a:r>
          </a:p>
          <a:p>
            <a:r>
              <a:rPr lang="sv-SE" dirty="0"/>
              <a:t>Anmälan till träning, nytt för i år, underlättar planering</a:t>
            </a:r>
          </a:p>
          <a:p>
            <a:r>
              <a:rPr lang="sv-SE" dirty="0"/>
              <a:t>Schysst och bra ton mot varandra</a:t>
            </a:r>
          </a:p>
          <a:p>
            <a:r>
              <a:rPr lang="sv-SE" dirty="0"/>
              <a:t>OM det uppstår dåligt beteende kommer vi vid behov plocka av personen och förklara läget utanför planen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743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140D9-A44A-4D4A-B1C6-B1EE604B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CA0A73-82F5-41FD-996A-9F5FD3BEA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Sektionsförsäljning av lotter till </a:t>
            </a:r>
            <a:r>
              <a:rPr lang="sv-SE" dirty="0" err="1"/>
              <a:t>ankrace</a:t>
            </a:r>
            <a:r>
              <a:rPr lang="sv-SE" dirty="0"/>
              <a:t>. </a:t>
            </a:r>
          </a:p>
          <a:p>
            <a:r>
              <a:rPr lang="sv-SE" dirty="0"/>
              <a:t>Lagförsäljning </a:t>
            </a:r>
            <a:r>
              <a:rPr lang="sv-SE"/>
              <a:t>av toapapper.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181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4760</TotalTime>
  <Words>464</Words>
  <Application>Microsoft Office PowerPoint</Application>
  <PresentationFormat>Bildspel på skärmen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7" baseType="lpstr">
      <vt:lpstr>Arial</vt:lpstr>
      <vt:lpstr>Klarhet</vt:lpstr>
      <vt:lpstr>Sävar ik P11</vt:lpstr>
      <vt:lpstr>Agenda</vt:lpstr>
      <vt:lpstr>Ledare 2023</vt:lpstr>
      <vt:lpstr>Truppen</vt:lpstr>
      <vt:lpstr>Träningar 2023</vt:lpstr>
      <vt:lpstr>Matcher 2023</vt:lpstr>
      <vt:lpstr>Cuper</vt:lpstr>
      <vt:lpstr>Ordning och reda</vt:lpstr>
      <vt:lpstr>Försäljning</vt:lpstr>
      <vt:lpstr>Kommunikation</vt:lpstr>
      <vt:lpstr>Medlemskap/Deltagaravgift</vt:lpstr>
      <vt:lpstr>Idrottsskador</vt:lpstr>
      <vt:lpstr>Ansvarsområden inom vårt lag.</vt:lpstr>
      <vt:lpstr>Beslut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Sävar ik p10</dc:title>
  <dc:creator>Johan Königsson</dc:creator>
  <cp:lastModifiedBy>Anna Klintbo</cp:lastModifiedBy>
  <cp:revision>63</cp:revision>
  <dcterms:created xsi:type="dcterms:W3CDTF">2018-09-20T19:18:39Z</dcterms:created>
  <dcterms:modified xsi:type="dcterms:W3CDTF">2023-04-28T13:02:45Z</dcterms:modified>
</cp:coreProperties>
</file>