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4"/>
  </p:notesMasterIdLst>
  <p:sldIdLst>
    <p:sldId id="256" r:id="rId5"/>
    <p:sldId id="257" r:id="rId6"/>
    <p:sldId id="282" r:id="rId7"/>
    <p:sldId id="285" r:id="rId8"/>
    <p:sldId id="262" r:id="rId9"/>
    <p:sldId id="290" r:id="rId10"/>
    <p:sldId id="261" r:id="rId11"/>
    <p:sldId id="289" r:id="rId12"/>
    <p:sldId id="260" r:id="rId13"/>
    <p:sldId id="288" r:id="rId14"/>
    <p:sldId id="284" r:id="rId15"/>
    <p:sldId id="268" r:id="rId16"/>
    <p:sldId id="266" r:id="rId17"/>
    <p:sldId id="287" r:id="rId18"/>
    <p:sldId id="264" r:id="rId19"/>
    <p:sldId id="286" r:id="rId20"/>
    <p:sldId id="292" r:id="rId21"/>
    <p:sldId id="291" r:id="rId22"/>
    <p:sldId id="273" r:id="rId23"/>
  </p:sldIdLst>
  <p:sldSz cx="9144000" cy="6858000" type="screen4x3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41408B-8877-48F6-95EA-9F623CEDCB96}" v="6" dt="2024-05-10T10:00:44.9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388" autoAdjust="0"/>
  </p:normalViewPr>
  <p:slideViewPr>
    <p:cSldViewPr>
      <p:cViewPr varScale="1">
        <p:scale>
          <a:sx n="109" d="100"/>
          <a:sy n="109" d="100"/>
        </p:scale>
        <p:origin x="127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916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Klintbo" userId="ceeb260b-5ff6-4bd9-a4d8-c72546ce536d" providerId="ADAL" clId="{2541408B-8877-48F6-95EA-9F623CEDCB96}"/>
    <pc:docChg chg="undo custSel addSld modSld">
      <pc:chgData name="Anna Klintbo" userId="ceeb260b-5ff6-4bd9-a4d8-c72546ce536d" providerId="ADAL" clId="{2541408B-8877-48F6-95EA-9F623CEDCB96}" dt="2024-05-10T10:02:52.593" v="1224" actId="20577"/>
      <pc:docMkLst>
        <pc:docMk/>
      </pc:docMkLst>
      <pc:sldChg chg="modSp mod">
        <pc:chgData name="Anna Klintbo" userId="ceeb260b-5ff6-4bd9-a4d8-c72546ce536d" providerId="ADAL" clId="{2541408B-8877-48F6-95EA-9F623CEDCB96}" dt="2024-05-02T08:14:59.694" v="4" actId="20577"/>
        <pc:sldMkLst>
          <pc:docMk/>
          <pc:sldMk cId="1694703806" sldId="257"/>
        </pc:sldMkLst>
        <pc:spChg chg="mod">
          <ac:chgData name="Anna Klintbo" userId="ceeb260b-5ff6-4bd9-a4d8-c72546ce536d" providerId="ADAL" clId="{2541408B-8877-48F6-95EA-9F623CEDCB96}" dt="2024-05-02T08:14:59.694" v="4" actId="20577"/>
          <ac:spMkLst>
            <pc:docMk/>
            <pc:sldMk cId="1694703806" sldId="257"/>
            <ac:spMk id="3" creationId="{00000000-0000-0000-0000-000000000000}"/>
          </ac:spMkLst>
        </pc:spChg>
      </pc:sldChg>
      <pc:sldChg chg="modSp mod">
        <pc:chgData name="Anna Klintbo" userId="ceeb260b-5ff6-4bd9-a4d8-c72546ce536d" providerId="ADAL" clId="{2541408B-8877-48F6-95EA-9F623CEDCB96}" dt="2024-05-10T07:41:44.210" v="949" actId="5793"/>
        <pc:sldMkLst>
          <pc:docMk/>
          <pc:sldMk cId="1251127180" sldId="260"/>
        </pc:sldMkLst>
        <pc:spChg chg="mod">
          <ac:chgData name="Anna Klintbo" userId="ceeb260b-5ff6-4bd9-a4d8-c72546ce536d" providerId="ADAL" clId="{2541408B-8877-48F6-95EA-9F623CEDCB96}" dt="2024-05-10T07:41:44.210" v="949" actId="5793"/>
          <ac:spMkLst>
            <pc:docMk/>
            <pc:sldMk cId="1251127180" sldId="260"/>
            <ac:spMk id="3" creationId="{00000000-0000-0000-0000-000000000000}"/>
          </ac:spMkLst>
        </pc:spChg>
      </pc:sldChg>
      <pc:sldChg chg="modSp mod">
        <pc:chgData name="Anna Klintbo" userId="ceeb260b-5ff6-4bd9-a4d8-c72546ce536d" providerId="ADAL" clId="{2541408B-8877-48F6-95EA-9F623CEDCB96}" dt="2024-05-02T08:17:39.758" v="61" actId="5793"/>
        <pc:sldMkLst>
          <pc:docMk/>
          <pc:sldMk cId="3484903280" sldId="261"/>
        </pc:sldMkLst>
        <pc:spChg chg="mod">
          <ac:chgData name="Anna Klintbo" userId="ceeb260b-5ff6-4bd9-a4d8-c72546ce536d" providerId="ADAL" clId="{2541408B-8877-48F6-95EA-9F623CEDCB96}" dt="2024-05-02T08:17:39.758" v="61" actId="5793"/>
          <ac:spMkLst>
            <pc:docMk/>
            <pc:sldMk cId="3484903280" sldId="261"/>
            <ac:spMk id="3" creationId="{00000000-0000-0000-0000-000000000000}"/>
          </ac:spMkLst>
        </pc:spChg>
      </pc:sldChg>
      <pc:sldChg chg="modSp mod">
        <pc:chgData name="Anna Klintbo" userId="ceeb260b-5ff6-4bd9-a4d8-c72546ce536d" providerId="ADAL" clId="{2541408B-8877-48F6-95EA-9F623CEDCB96}" dt="2024-05-02T08:16:29.730" v="18" actId="20577"/>
        <pc:sldMkLst>
          <pc:docMk/>
          <pc:sldMk cId="3277989441" sldId="262"/>
        </pc:sldMkLst>
        <pc:spChg chg="mod">
          <ac:chgData name="Anna Klintbo" userId="ceeb260b-5ff6-4bd9-a4d8-c72546ce536d" providerId="ADAL" clId="{2541408B-8877-48F6-95EA-9F623CEDCB96}" dt="2024-05-02T08:16:29.730" v="18" actId="20577"/>
          <ac:spMkLst>
            <pc:docMk/>
            <pc:sldMk cId="3277989441" sldId="262"/>
            <ac:spMk id="3" creationId="{00000000-0000-0000-0000-000000000000}"/>
          </ac:spMkLst>
        </pc:spChg>
      </pc:sldChg>
      <pc:sldChg chg="modSp mod">
        <pc:chgData name="Anna Klintbo" userId="ceeb260b-5ff6-4bd9-a4d8-c72546ce536d" providerId="ADAL" clId="{2541408B-8877-48F6-95EA-9F623CEDCB96}" dt="2024-05-10T07:43:41.935" v="1015" actId="20577"/>
        <pc:sldMkLst>
          <pc:docMk/>
          <pc:sldMk cId="172338609" sldId="264"/>
        </pc:sldMkLst>
        <pc:spChg chg="mod">
          <ac:chgData name="Anna Klintbo" userId="ceeb260b-5ff6-4bd9-a4d8-c72546ce536d" providerId="ADAL" clId="{2541408B-8877-48F6-95EA-9F623CEDCB96}" dt="2024-05-10T07:43:41.935" v="1015" actId="20577"/>
          <ac:spMkLst>
            <pc:docMk/>
            <pc:sldMk cId="172338609" sldId="264"/>
            <ac:spMk id="3" creationId="{00000000-0000-0000-0000-000000000000}"/>
          </ac:spMkLst>
        </pc:spChg>
      </pc:sldChg>
      <pc:sldChg chg="modSp mod">
        <pc:chgData name="Anna Klintbo" userId="ceeb260b-5ff6-4bd9-a4d8-c72546ce536d" providerId="ADAL" clId="{2541408B-8877-48F6-95EA-9F623CEDCB96}" dt="2024-05-02T14:14:31.790" v="336" actId="20577"/>
        <pc:sldMkLst>
          <pc:docMk/>
          <pc:sldMk cId="1598745388" sldId="266"/>
        </pc:sldMkLst>
        <pc:spChg chg="mod">
          <ac:chgData name="Anna Klintbo" userId="ceeb260b-5ff6-4bd9-a4d8-c72546ce536d" providerId="ADAL" clId="{2541408B-8877-48F6-95EA-9F623CEDCB96}" dt="2024-05-02T14:14:31.790" v="336" actId="20577"/>
          <ac:spMkLst>
            <pc:docMk/>
            <pc:sldMk cId="1598745388" sldId="266"/>
            <ac:spMk id="3" creationId="{00000000-0000-0000-0000-000000000000}"/>
          </ac:spMkLst>
        </pc:spChg>
      </pc:sldChg>
      <pc:sldChg chg="modSp mod">
        <pc:chgData name="Anna Klintbo" userId="ceeb260b-5ff6-4bd9-a4d8-c72546ce536d" providerId="ADAL" clId="{2541408B-8877-48F6-95EA-9F623CEDCB96}" dt="2024-05-10T07:40:02.124" v="938" actId="20577"/>
        <pc:sldMkLst>
          <pc:docMk/>
          <pc:sldMk cId="3277653094" sldId="282"/>
        </pc:sldMkLst>
        <pc:spChg chg="mod">
          <ac:chgData name="Anna Klintbo" userId="ceeb260b-5ff6-4bd9-a4d8-c72546ce536d" providerId="ADAL" clId="{2541408B-8877-48F6-95EA-9F623CEDCB96}" dt="2024-05-10T07:40:02.124" v="938" actId="20577"/>
          <ac:spMkLst>
            <pc:docMk/>
            <pc:sldMk cId="3277653094" sldId="282"/>
            <ac:spMk id="3" creationId="{00000000-0000-0000-0000-000000000000}"/>
          </ac:spMkLst>
        </pc:spChg>
      </pc:sldChg>
      <pc:sldChg chg="modSp mod">
        <pc:chgData name="Anna Klintbo" userId="ceeb260b-5ff6-4bd9-a4d8-c72546ce536d" providerId="ADAL" clId="{2541408B-8877-48F6-95EA-9F623CEDCB96}" dt="2024-05-02T11:30:31.199" v="208" actId="20577"/>
        <pc:sldMkLst>
          <pc:docMk/>
          <pc:sldMk cId="1548353876" sldId="285"/>
        </pc:sldMkLst>
        <pc:spChg chg="mod">
          <ac:chgData name="Anna Klintbo" userId="ceeb260b-5ff6-4bd9-a4d8-c72546ce536d" providerId="ADAL" clId="{2541408B-8877-48F6-95EA-9F623CEDCB96}" dt="2024-05-02T11:30:31.199" v="208" actId="20577"/>
          <ac:spMkLst>
            <pc:docMk/>
            <pc:sldMk cId="1548353876" sldId="285"/>
            <ac:spMk id="3" creationId="{B13514D5-96BD-4043-AF06-1531113D10FD}"/>
          </ac:spMkLst>
        </pc:spChg>
      </pc:sldChg>
      <pc:sldChg chg="addSp delSp modSp mod">
        <pc:chgData name="Anna Klintbo" userId="ceeb260b-5ff6-4bd9-a4d8-c72546ce536d" providerId="ADAL" clId="{2541408B-8877-48F6-95EA-9F623CEDCB96}" dt="2024-05-10T10:02:52.593" v="1224" actId="20577"/>
        <pc:sldMkLst>
          <pc:docMk/>
          <pc:sldMk cId="2371674523" sldId="286"/>
        </pc:sldMkLst>
        <pc:spChg chg="mod">
          <ac:chgData name="Anna Klintbo" userId="ceeb260b-5ff6-4bd9-a4d8-c72546ce536d" providerId="ADAL" clId="{2541408B-8877-48F6-95EA-9F623CEDCB96}" dt="2024-05-02T14:43:16.851" v="715" actId="1076"/>
          <ac:spMkLst>
            <pc:docMk/>
            <pc:sldMk cId="2371674523" sldId="286"/>
            <ac:spMk id="2" creationId="{6D3B6B3D-C5FF-4523-B179-9F2144384F70}"/>
          </ac:spMkLst>
        </pc:spChg>
        <pc:spChg chg="del">
          <ac:chgData name="Anna Klintbo" userId="ceeb260b-5ff6-4bd9-a4d8-c72546ce536d" providerId="ADAL" clId="{2541408B-8877-48F6-95EA-9F623CEDCB96}" dt="2024-05-02T14:37:56.683" v="389" actId="3680"/>
          <ac:spMkLst>
            <pc:docMk/>
            <pc:sldMk cId="2371674523" sldId="286"/>
            <ac:spMk id="3" creationId="{E9B88FD6-27AF-4541-A9B5-AF8B62092F06}"/>
          </ac:spMkLst>
        </pc:spChg>
        <pc:graphicFrameChg chg="add mod ord modGraphic">
          <ac:chgData name="Anna Klintbo" userId="ceeb260b-5ff6-4bd9-a4d8-c72546ce536d" providerId="ADAL" clId="{2541408B-8877-48F6-95EA-9F623CEDCB96}" dt="2024-05-10T10:02:52.593" v="1224" actId="20577"/>
          <ac:graphicFrameMkLst>
            <pc:docMk/>
            <pc:sldMk cId="2371674523" sldId="286"/>
            <ac:graphicFrameMk id="4" creationId="{7EF7F020-8F9B-D497-BB51-96003C4B0199}"/>
          </ac:graphicFrameMkLst>
        </pc:graphicFrameChg>
      </pc:sldChg>
      <pc:sldChg chg="modSp mod">
        <pc:chgData name="Anna Klintbo" userId="ceeb260b-5ff6-4bd9-a4d8-c72546ce536d" providerId="ADAL" clId="{2541408B-8877-48F6-95EA-9F623CEDCB96}" dt="2024-05-02T14:14:10.166" v="334" actId="20577"/>
        <pc:sldMkLst>
          <pc:docMk/>
          <pc:sldMk cId="3227438845" sldId="288"/>
        </pc:sldMkLst>
        <pc:spChg chg="mod">
          <ac:chgData name="Anna Klintbo" userId="ceeb260b-5ff6-4bd9-a4d8-c72546ce536d" providerId="ADAL" clId="{2541408B-8877-48F6-95EA-9F623CEDCB96}" dt="2024-05-02T14:14:10.166" v="334" actId="20577"/>
          <ac:spMkLst>
            <pc:docMk/>
            <pc:sldMk cId="3227438845" sldId="288"/>
            <ac:spMk id="3" creationId="{068A759E-9B5E-5274-9B86-4EE4A221EDC7}"/>
          </ac:spMkLst>
        </pc:spChg>
      </pc:sldChg>
      <pc:sldChg chg="modSp mod">
        <pc:chgData name="Anna Klintbo" userId="ceeb260b-5ff6-4bd9-a4d8-c72546ce536d" providerId="ADAL" clId="{2541408B-8877-48F6-95EA-9F623CEDCB96}" dt="2024-05-02T14:13:22.103" v="267" actId="20577"/>
        <pc:sldMkLst>
          <pc:docMk/>
          <pc:sldMk cId="2828541459" sldId="289"/>
        </pc:sldMkLst>
        <pc:spChg chg="mod">
          <ac:chgData name="Anna Klintbo" userId="ceeb260b-5ff6-4bd9-a4d8-c72546ce536d" providerId="ADAL" clId="{2541408B-8877-48F6-95EA-9F623CEDCB96}" dt="2024-05-02T14:13:22.103" v="267" actId="20577"/>
          <ac:spMkLst>
            <pc:docMk/>
            <pc:sldMk cId="2828541459" sldId="289"/>
            <ac:spMk id="3" creationId="{D65D8FD5-BF62-B90F-1547-FF47E911E21C}"/>
          </ac:spMkLst>
        </pc:spChg>
      </pc:sldChg>
      <pc:sldChg chg="delSp modSp add mod">
        <pc:chgData name="Anna Klintbo" userId="ceeb260b-5ff6-4bd9-a4d8-c72546ce536d" providerId="ADAL" clId="{2541408B-8877-48F6-95EA-9F623CEDCB96}" dt="2024-05-02T08:53:49.296" v="195" actId="20577"/>
        <pc:sldMkLst>
          <pc:docMk/>
          <pc:sldMk cId="400233565" sldId="290"/>
        </pc:sldMkLst>
        <pc:spChg chg="mod">
          <ac:chgData name="Anna Klintbo" userId="ceeb260b-5ff6-4bd9-a4d8-c72546ce536d" providerId="ADAL" clId="{2541408B-8877-48F6-95EA-9F623CEDCB96}" dt="2024-05-02T08:27:37.160" v="121" actId="20577"/>
          <ac:spMkLst>
            <pc:docMk/>
            <pc:sldMk cId="400233565" sldId="290"/>
            <ac:spMk id="2" creationId="{00000000-0000-0000-0000-000000000000}"/>
          </ac:spMkLst>
        </pc:spChg>
        <pc:spChg chg="mod">
          <ac:chgData name="Anna Klintbo" userId="ceeb260b-5ff6-4bd9-a4d8-c72546ce536d" providerId="ADAL" clId="{2541408B-8877-48F6-95EA-9F623CEDCB96}" dt="2024-05-02T08:53:49.296" v="195" actId="20577"/>
          <ac:spMkLst>
            <pc:docMk/>
            <pc:sldMk cId="400233565" sldId="290"/>
            <ac:spMk id="3" creationId="{00000000-0000-0000-0000-000000000000}"/>
          </ac:spMkLst>
        </pc:spChg>
        <pc:spChg chg="del">
          <ac:chgData name="Anna Klintbo" userId="ceeb260b-5ff6-4bd9-a4d8-c72546ce536d" providerId="ADAL" clId="{2541408B-8877-48F6-95EA-9F623CEDCB96}" dt="2024-05-02T08:27:49.188" v="123" actId="478"/>
          <ac:spMkLst>
            <pc:docMk/>
            <pc:sldMk cId="400233565" sldId="290"/>
            <ac:spMk id="5" creationId="{00000000-0000-0000-0000-000000000000}"/>
          </ac:spMkLst>
        </pc:spChg>
      </pc:sldChg>
      <pc:sldChg chg="modSp add mod">
        <pc:chgData name="Anna Klintbo" userId="ceeb260b-5ff6-4bd9-a4d8-c72546ce536d" providerId="ADAL" clId="{2541408B-8877-48F6-95EA-9F623CEDCB96}" dt="2024-05-10T07:48:36.915" v="1147" actId="5793"/>
        <pc:sldMkLst>
          <pc:docMk/>
          <pc:sldMk cId="3059784657" sldId="291"/>
        </pc:sldMkLst>
        <pc:spChg chg="mod">
          <ac:chgData name="Anna Klintbo" userId="ceeb260b-5ff6-4bd9-a4d8-c72546ce536d" providerId="ADAL" clId="{2541408B-8877-48F6-95EA-9F623CEDCB96}" dt="2024-05-10T07:48:36.915" v="1147" actId="5793"/>
          <ac:spMkLst>
            <pc:docMk/>
            <pc:sldMk cId="3059784657" sldId="291"/>
            <ac:spMk id="3" creationId="{E9B88FD6-27AF-4541-A9B5-AF8B62092F06}"/>
          </ac:spMkLst>
        </pc:spChg>
      </pc:sldChg>
      <pc:sldChg chg="modSp add mod">
        <pc:chgData name="Anna Klintbo" userId="ceeb260b-5ff6-4bd9-a4d8-c72546ce536d" providerId="ADAL" clId="{2541408B-8877-48F6-95EA-9F623CEDCB96}" dt="2024-05-10T10:01:45.564" v="1182" actId="2165"/>
        <pc:sldMkLst>
          <pc:docMk/>
          <pc:sldMk cId="1585420212" sldId="292"/>
        </pc:sldMkLst>
        <pc:graphicFrameChg chg="modGraphic">
          <ac:chgData name="Anna Klintbo" userId="ceeb260b-5ff6-4bd9-a4d8-c72546ce536d" providerId="ADAL" clId="{2541408B-8877-48F6-95EA-9F623CEDCB96}" dt="2024-05-10T10:01:45.564" v="1182" actId="2165"/>
          <ac:graphicFrameMkLst>
            <pc:docMk/>
            <pc:sldMk cId="1585420212" sldId="292"/>
            <ac:graphicFrameMk id="4" creationId="{7EF7F020-8F9B-D497-BB51-96003C4B0199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4CE225-1DF0-4E26-A56C-FCA38271AFCD}" type="datetimeFigureOut">
              <a:rPr lang="sv-SE" smtClean="0"/>
              <a:t>2024-05-10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96A651-C8BB-483C-AF4F-D43B92923BB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55455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96A651-C8BB-483C-AF4F-D43B92923BB7}" type="slidenum">
              <a:rPr lang="sv-SE" smtClean="0"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0670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8873E-2593-4B82-8FB0-E2A290AC2182}" type="datetimeFigureOut">
              <a:rPr lang="sv-SE" smtClean="0"/>
              <a:t>2024-05-10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74A6-E714-4C0D-9E7B-CCDE45083006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8873E-2593-4B82-8FB0-E2A290AC2182}" type="datetimeFigureOut">
              <a:rPr lang="sv-SE" smtClean="0"/>
              <a:t>2024-05-10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74A6-E714-4C0D-9E7B-CCDE45083006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8873E-2593-4B82-8FB0-E2A290AC2182}" type="datetimeFigureOut">
              <a:rPr lang="sv-SE" smtClean="0"/>
              <a:t>2024-05-10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74A6-E714-4C0D-9E7B-CCDE45083006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8873E-2593-4B82-8FB0-E2A290AC2182}" type="datetimeFigureOut">
              <a:rPr lang="sv-SE" smtClean="0"/>
              <a:t>2024-05-10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74A6-E714-4C0D-9E7B-CCDE45083006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8873E-2593-4B82-8FB0-E2A290AC2182}" type="datetimeFigureOut">
              <a:rPr lang="sv-SE" smtClean="0"/>
              <a:t>2024-05-10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74A6-E714-4C0D-9E7B-CCDE45083006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8873E-2593-4B82-8FB0-E2A290AC2182}" type="datetimeFigureOut">
              <a:rPr lang="sv-SE" smtClean="0"/>
              <a:t>2024-05-10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74A6-E714-4C0D-9E7B-CCDE45083006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8873E-2593-4B82-8FB0-E2A290AC2182}" type="datetimeFigureOut">
              <a:rPr lang="sv-SE" smtClean="0"/>
              <a:t>2024-05-10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74A6-E714-4C0D-9E7B-CCDE45083006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8873E-2593-4B82-8FB0-E2A290AC2182}" type="datetimeFigureOut">
              <a:rPr lang="sv-SE" smtClean="0"/>
              <a:t>2024-05-10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74A6-E714-4C0D-9E7B-CCDE45083006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8873E-2593-4B82-8FB0-E2A290AC2182}" type="datetimeFigureOut">
              <a:rPr lang="sv-SE" smtClean="0"/>
              <a:t>2024-05-10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74A6-E714-4C0D-9E7B-CCDE45083006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8873E-2593-4B82-8FB0-E2A290AC2182}" type="datetimeFigureOut">
              <a:rPr lang="sv-SE" smtClean="0"/>
              <a:t>2024-05-10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74A6-E714-4C0D-9E7B-CCDE45083006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8873E-2593-4B82-8FB0-E2A290AC2182}" type="datetimeFigureOut">
              <a:rPr lang="sv-SE" smtClean="0"/>
              <a:t>2024-05-10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74A6-E714-4C0D-9E7B-CCDE45083006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DD8873E-2593-4B82-8FB0-E2A290AC2182}" type="datetimeFigureOut">
              <a:rPr lang="sv-SE" smtClean="0"/>
              <a:t>2024-05-10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251174A6-E714-4C0D-9E7B-CCDE45083006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folksam.se/forsakringar/idrottsforsakring/fotbol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xhere.com/sv/photo/623520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savarik.se/start/?ID=278173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Sävar </a:t>
            </a:r>
            <a:r>
              <a:rPr lang="sv-SE" dirty="0" err="1"/>
              <a:t>ik</a:t>
            </a:r>
            <a:r>
              <a:rPr lang="sv-SE" dirty="0"/>
              <a:t> P11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Säsong 2024</a:t>
            </a:r>
          </a:p>
        </p:txBody>
      </p:sp>
      <p:pic>
        <p:nvPicPr>
          <p:cNvPr id="4" name="Bildobjekt 3" descr="logga-iol-sik_innebandy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" r="86945"/>
          <a:stretch>
            <a:fillRect/>
          </a:stretch>
        </p:blipFill>
        <p:spPr bwMode="auto">
          <a:xfrm>
            <a:off x="7812360" y="764704"/>
            <a:ext cx="880110" cy="78422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5" name="Bildobjekt 4" descr="logga-iol-sik_innebandy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" r="86945"/>
          <a:stretch>
            <a:fillRect/>
          </a:stretch>
        </p:blipFill>
        <p:spPr bwMode="auto">
          <a:xfrm>
            <a:off x="323528" y="764703"/>
            <a:ext cx="880110" cy="784225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597472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5A18DAD-47C6-A773-38F6-359F824ED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Ordning och reda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68A759E-9B5E-5274-9B86-4EE4A221ED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Anmälan till match, fungerade riktigt bra 2023</a:t>
            </a:r>
          </a:p>
          <a:p>
            <a:r>
              <a:rPr lang="sv-SE" dirty="0"/>
              <a:t>Anmälan till träning, behöver skärpas upp, underlättar vår planering</a:t>
            </a:r>
          </a:p>
          <a:p>
            <a:r>
              <a:rPr lang="sv-SE" dirty="0"/>
              <a:t>Schysst och bra ton mot varandra</a:t>
            </a:r>
          </a:p>
          <a:p>
            <a:r>
              <a:rPr lang="sv-SE" dirty="0"/>
              <a:t>OM det uppstår dåligt beteende kommer vi vid behov plocka av personen och förklara läget utanför planen</a:t>
            </a:r>
          </a:p>
          <a:p>
            <a:r>
              <a:rPr lang="sv-SE" dirty="0"/>
              <a:t>Jättebra början på säsongen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27438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9140D9-A44A-4D4A-B1C6-B1EE604BB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Försäljning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1CA0A73-82F5-41FD-996A-9F5FD3BEA3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??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018108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Kommunikation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Sportsadmin</a:t>
            </a:r>
            <a:r>
              <a:rPr lang="sv-SE" dirty="0"/>
              <a:t>- grundlösningen</a:t>
            </a:r>
          </a:p>
          <a:p>
            <a:endParaRPr lang="sv-SE" dirty="0"/>
          </a:p>
          <a:p>
            <a:r>
              <a:rPr lang="sv-SE" dirty="0" err="1"/>
              <a:t>Whatsapp</a:t>
            </a:r>
            <a:r>
              <a:rPr lang="sv-SE" dirty="0"/>
              <a:t>– för snabba puckar</a:t>
            </a:r>
          </a:p>
          <a:p>
            <a:endParaRPr lang="sv-SE" dirty="0"/>
          </a:p>
          <a:p>
            <a:r>
              <a:rPr lang="sv-SE" dirty="0"/>
              <a:t>Ring eller prata med ledare om det är nåt. Vid behov tar vi gärna dialog med er föräldrar. </a:t>
            </a:r>
          </a:p>
        </p:txBody>
      </p:sp>
      <p:pic>
        <p:nvPicPr>
          <p:cNvPr id="4" name="Bildobjekt 3" descr="logga-iol-sik_innebandy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" r="86945"/>
          <a:stretch>
            <a:fillRect/>
          </a:stretch>
        </p:blipFill>
        <p:spPr bwMode="auto">
          <a:xfrm>
            <a:off x="7812360" y="764704"/>
            <a:ext cx="880110" cy="784225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40448247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Medlemskap/Deltagaravgift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Medlemskap i Sävar IK = 280 kr</a:t>
            </a:r>
          </a:p>
          <a:p>
            <a:pPr lvl="1"/>
            <a:r>
              <a:rPr lang="sv-SE" dirty="0"/>
              <a:t>Kommer i januari varje år. </a:t>
            </a:r>
          </a:p>
          <a:p>
            <a:pPr lvl="1"/>
            <a:endParaRPr lang="sv-SE" dirty="0"/>
          </a:p>
          <a:p>
            <a:r>
              <a:rPr lang="sv-SE" dirty="0"/>
              <a:t>Deltagaravgift 700kr </a:t>
            </a:r>
          </a:p>
          <a:p>
            <a:endParaRPr lang="sv-SE" dirty="0"/>
          </a:p>
          <a:p>
            <a:r>
              <a:rPr lang="sv-SE" dirty="0"/>
              <a:t>Faktura har gått ut via </a:t>
            </a:r>
            <a:r>
              <a:rPr lang="sv-SE" dirty="0" err="1"/>
              <a:t>Sportsadmin</a:t>
            </a:r>
            <a:r>
              <a:rPr lang="sv-SE" dirty="0"/>
              <a:t>. Håll koll då den ofta hamnar i skräpposten</a:t>
            </a:r>
          </a:p>
          <a:p>
            <a:endParaRPr lang="sv-SE" dirty="0"/>
          </a:p>
          <a:p>
            <a:r>
              <a:rPr lang="sv-SE" dirty="0"/>
              <a:t>Utan betalda avgifter får man ej deltaga i träning/match och är inte heller försäkrad.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pic>
        <p:nvPicPr>
          <p:cNvPr id="4" name="Bildobjekt 3" descr="logga-iol-sik_innebandy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" r="86945"/>
          <a:stretch>
            <a:fillRect/>
          </a:stretch>
        </p:blipFill>
        <p:spPr bwMode="auto">
          <a:xfrm>
            <a:off x="7812360" y="764704"/>
            <a:ext cx="880110" cy="784225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5987453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239D0D-EA0C-494E-AD42-14747D4B6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Idrottsskador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DC03338-12EB-4E2E-9ED0-7BFE9DFE2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hlinkClick r:id="rId2"/>
              </a:rPr>
              <a:t>Idrottsförsäkringar Svenska Fotbollförbundet - Folksam</a:t>
            </a:r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FD15F67-4954-4FD4-8D25-D927BCD5C4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1760" y="2492896"/>
            <a:ext cx="3510136" cy="3568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9960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Ansvarsområden inom vårt lag.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7504" y="1556792"/>
            <a:ext cx="9036496" cy="4876800"/>
          </a:xfrm>
        </p:spPr>
        <p:txBody>
          <a:bodyPr>
            <a:normAutofit/>
          </a:bodyPr>
          <a:lstStyle/>
          <a:p>
            <a:r>
              <a:rPr lang="sv-SE" sz="2000" dirty="0"/>
              <a:t>Ansvarig för Fika och match- och publikvärd 	Filip</a:t>
            </a:r>
          </a:p>
          <a:p>
            <a:r>
              <a:rPr lang="sv-SE" sz="2000" dirty="0"/>
              <a:t>Försäljningsansvarig vår 			Vidar &amp; Filip</a:t>
            </a:r>
          </a:p>
          <a:p>
            <a:r>
              <a:rPr lang="sv-SE" sz="2000" dirty="0"/>
              <a:t>Försäljningsansvarig höst			??</a:t>
            </a:r>
          </a:p>
          <a:p>
            <a:r>
              <a:rPr lang="sv-SE" sz="2000" dirty="0"/>
              <a:t>Aktivitetsgrupp				Hjalmar </a:t>
            </a:r>
            <a:r>
              <a:rPr lang="sv-SE" sz="2000" dirty="0" err="1"/>
              <a:t>A+Casper</a:t>
            </a:r>
            <a:r>
              <a:rPr lang="sv-SE" sz="2000" dirty="0"/>
              <a:t> E	</a:t>
            </a:r>
          </a:p>
          <a:p>
            <a:r>
              <a:rPr lang="sv-SE" sz="2000" dirty="0"/>
              <a:t>Kassör					Kevin 	</a:t>
            </a:r>
          </a:p>
          <a:p>
            <a:r>
              <a:rPr lang="sv-SE" sz="2000" dirty="0"/>
              <a:t>Planansvariga, önskar 2 namn till		Hjalmar L, Vidar								Melker</a:t>
            </a:r>
          </a:p>
          <a:p>
            <a:r>
              <a:rPr lang="sv-SE" sz="2000" dirty="0"/>
              <a:t>Arrangera </a:t>
            </a:r>
            <a:r>
              <a:rPr lang="sv-SE" sz="2000" dirty="0" err="1"/>
              <a:t>Sävarcupen</a:t>
            </a:r>
            <a:r>
              <a:rPr lang="sv-SE" sz="2000" dirty="0"/>
              <a:t>				Alla, Casper K=general		</a:t>
            </a:r>
          </a:p>
          <a:p>
            <a:r>
              <a:rPr lang="sv-SE" sz="2000" dirty="0"/>
              <a:t>Minst 2st </a:t>
            </a:r>
            <a:r>
              <a:rPr lang="sv-SE" sz="2000" dirty="0" err="1"/>
              <a:t>pers</a:t>
            </a:r>
            <a:r>
              <a:rPr lang="sv-SE" sz="2000" dirty="0"/>
              <a:t> till Team inom Sävar IK 		Emil D + Sverker</a:t>
            </a:r>
          </a:p>
          <a:p>
            <a:endParaRPr lang="sv-SE" sz="2000" dirty="0"/>
          </a:p>
          <a:p>
            <a:endParaRPr lang="sv-SE" sz="2000" dirty="0"/>
          </a:p>
          <a:p>
            <a:pPr marL="0" indent="0">
              <a:buNone/>
            </a:pPr>
            <a:r>
              <a:rPr lang="sv-SE" sz="2000" dirty="0"/>
              <a:t>	</a:t>
            </a:r>
          </a:p>
          <a:p>
            <a:endParaRPr lang="sv-SE" dirty="0"/>
          </a:p>
        </p:txBody>
      </p:sp>
      <p:pic>
        <p:nvPicPr>
          <p:cNvPr id="4" name="Bildobjekt 3" descr="logga-iol-sik_innebandy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" r="86945"/>
          <a:stretch>
            <a:fillRect/>
          </a:stretch>
        </p:blipFill>
        <p:spPr bwMode="auto">
          <a:xfrm>
            <a:off x="7812360" y="764704"/>
            <a:ext cx="880110" cy="784225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723386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D3B6B3D-C5FF-4523-B179-9F2144384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90600"/>
          </a:xfrm>
        </p:spPr>
        <p:txBody>
          <a:bodyPr/>
          <a:lstStyle/>
          <a:p>
            <a:r>
              <a:rPr lang="sv-SE" dirty="0" err="1"/>
              <a:t>Sävarcup</a:t>
            </a:r>
            <a:endParaRPr lang="sv-SE" dirty="0"/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7EF7F020-8F9B-D497-BB51-96003C4B01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2642760"/>
              </p:ext>
            </p:extLst>
          </p:nvPr>
        </p:nvGraphicFramePr>
        <p:xfrm>
          <a:off x="457200" y="1124744"/>
          <a:ext cx="8239237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8607">
                  <a:extLst>
                    <a:ext uri="{9D8B030D-6E8A-4147-A177-3AD203B41FA5}">
                      <a16:colId xmlns:a16="http://schemas.microsoft.com/office/drawing/2014/main" val="3914897722"/>
                    </a:ext>
                  </a:extLst>
                </a:gridCol>
                <a:gridCol w="452386">
                  <a:extLst>
                    <a:ext uri="{9D8B030D-6E8A-4147-A177-3AD203B41FA5}">
                      <a16:colId xmlns:a16="http://schemas.microsoft.com/office/drawing/2014/main" val="748273919"/>
                    </a:ext>
                  </a:extLst>
                </a:gridCol>
                <a:gridCol w="4828244">
                  <a:extLst>
                    <a:ext uri="{9D8B030D-6E8A-4147-A177-3AD203B41FA5}">
                      <a16:colId xmlns:a16="http://schemas.microsoft.com/office/drawing/2014/main" val="40350670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590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Cupgeneral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Casper K (Petra Kröger)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6510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Anmälan och spelschema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Robin (Magnus Jonsson)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3639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Elias (Johan Karlson)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83906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Domaransvar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Emil (Anna Degerman)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918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Filip (Monica </a:t>
                      </a:r>
                      <a:r>
                        <a:rPr lang="sv-SE" dirty="0" err="1"/>
                        <a:t>Lönneborg</a:t>
                      </a:r>
                      <a:r>
                        <a:rPr lang="sv-SE" dirty="0"/>
                        <a:t> </a:t>
                      </a:r>
                      <a:r>
                        <a:rPr lang="sv-SE" dirty="0" err="1"/>
                        <a:t>Ramnefält</a:t>
                      </a:r>
                      <a:r>
                        <a:rPr lang="sv-SE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8546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Grillansvar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Calle (Andreas Andersson)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1515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Casper E (</a:t>
                      </a:r>
                      <a:r>
                        <a:rPr lang="sv-SE"/>
                        <a:t>Camilla Berg)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463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Inköp och kassaansvar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Samuel (Björn och Kristina Hillring)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6836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Kioskansvarig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Kevin (Malin Bjuhr)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3078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Melker (Karolina Nyman)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4727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Parkering och skyltansvar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Hjalmar L (Malin Lövgren)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8393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Sixten (Lars Holmgren)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7667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16745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D3B6B3D-C5FF-4523-B179-9F2144384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90600"/>
          </a:xfrm>
        </p:spPr>
        <p:txBody>
          <a:bodyPr/>
          <a:lstStyle/>
          <a:p>
            <a:r>
              <a:rPr lang="sv-SE" dirty="0" err="1"/>
              <a:t>Sävarcup</a:t>
            </a:r>
            <a:endParaRPr lang="sv-SE" dirty="0"/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7EF7F020-8F9B-D497-BB51-96003C4B01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304192"/>
              </p:ext>
            </p:extLst>
          </p:nvPr>
        </p:nvGraphicFramePr>
        <p:xfrm>
          <a:off x="457200" y="1124744"/>
          <a:ext cx="8239237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6648">
                  <a:extLst>
                    <a:ext uri="{9D8B030D-6E8A-4147-A177-3AD203B41FA5}">
                      <a16:colId xmlns:a16="http://schemas.microsoft.com/office/drawing/2014/main" val="391489772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748273919"/>
                    </a:ext>
                  </a:extLst>
                </a:gridCol>
                <a:gridCol w="5060541">
                  <a:extLst>
                    <a:ext uri="{9D8B030D-6E8A-4147-A177-3AD203B41FA5}">
                      <a16:colId xmlns:a16="http://schemas.microsoft.com/office/drawing/2014/main" val="40350670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590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Scen, ljud och speaker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Hjalmar A (Nils Goossens, Gabriella </a:t>
                      </a:r>
                      <a:r>
                        <a:rPr lang="sv-SE" dirty="0" err="1"/>
                        <a:t>Alfengård</a:t>
                      </a:r>
                      <a:r>
                        <a:rPr lang="sv-SE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6510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Sjukvård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Sverker (Jenny Ask)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83906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Städ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Albin (Malin Mann)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918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Vidar (Andreas Karlsson)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8546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Toaletter och tält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Adin</a:t>
                      </a:r>
                      <a:r>
                        <a:rPr lang="sv-SE" dirty="0"/>
                        <a:t> ( Linda och Anders Holm)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1515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54202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D3B6B3D-C5FF-4523-B179-9F2144384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Beslut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9B88FD6-27AF-4541-A9B5-AF8B62092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Spela PSG trots sent fattat beslut (alla)</a:t>
            </a:r>
          </a:p>
          <a:p>
            <a:r>
              <a:rPr lang="it-IT" dirty="0"/>
              <a:t>Spela Umeå Fotbollsfestival</a:t>
            </a:r>
          </a:p>
          <a:p>
            <a:r>
              <a:rPr lang="it-IT" dirty="0"/>
              <a:t>Försäljning av toapappet vår (Sara K+Richard)</a:t>
            </a:r>
          </a:p>
          <a:p>
            <a:r>
              <a:rPr lang="it-IT" dirty="0"/>
              <a:t>Genomföra lagjobb (Gabriella och Camilla)</a:t>
            </a:r>
          </a:p>
          <a:p>
            <a:r>
              <a:rPr lang="it-IT" dirty="0"/>
              <a:t>Utse försäljningsansvarig för hösten (gå ut förfrågan i augusti)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597846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Frågor?</a:t>
            </a:r>
          </a:p>
        </p:txBody>
      </p:sp>
      <p:pic>
        <p:nvPicPr>
          <p:cNvPr id="4" name="Bildobjekt 3" descr="logga-iol-sik_innebandy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" r="86945"/>
          <a:stretch>
            <a:fillRect/>
          </a:stretch>
        </p:blipFill>
        <p:spPr bwMode="auto">
          <a:xfrm>
            <a:off x="7812360" y="764704"/>
            <a:ext cx="880110" cy="78422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6" name="Platshållare för innehåll 5">
            <a:extLst>
              <a:ext uri="{FF2B5EF4-FFF2-40B4-BE49-F238E27FC236}">
                <a16:creationId xmlns:a16="http://schemas.microsoft.com/office/drawing/2014/main" id="{7A3E9F92-7706-4711-B35C-8FF0DBC75B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918966" y="1600200"/>
            <a:ext cx="7306067" cy="4876800"/>
          </a:xfrm>
        </p:spPr>
      </p:pic>
    </p:spTree>
    <p:extLst>
      <p:ext uri="{BB962C8B-B14F-4D97-AF65-F5344CB8AC3E}">
        <p14:creationId xmlns:p14="http://schemas.microsoft.com/office/powerpoint/2010/main" val="2681498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Information</a:t>
            </a:r>
          </a:p>
          <a:p>
            <a:pPr lvl="1"/>
            <a:r>
              <a:rPr lang="sv-SE" dirty="0"/>
              <a:t>Laget (ledare, träning, match, cup)</a:t>
            </a:r>
          </a:p>
          <a:p>
            <a:pPr lvl="1"/>
            <a:r>
              <a:rPr lang="sv-SE" dirty="0"/>
              <a:t>Kommunikation</a:t>
            </a:r>
          </a:p>
          <a:p>
            <a:pPr lvl="1"/>
            <a:r>
              <a:rPr lang="sv-SE" dirty="0"/>
              <a:t>Material</a:t>
            </a:r>
          </a:p>
          <a:p>
            <a:pPr lvl="1"/>
            <a:r>
              <a:rPr lang="sv-SE" dirty="0"/>
              <a:t>Medlemskap/deltagaravgift</a:t>
            </a:r>
          </a:p>
          <a:p>
            <a:pPr lvl="1"/>
            <a:r>
              <a:rPr lang="sv-SE" dirty="0" err="1"/>
              <a:t>Ev</a:t>
            </a:r>
            <a:r>
              <a:rPr lang="sv-SE" dirty="0"/>
              <a:t> skador</a:t>
            </a:r>
          </a:p>
          <a:p>
            <a:pPr lvl="1"/>
            <a:endParaRPr lang="sv-SE" dirty="0"/>
          </a:p>
          <a:p>
            <a:r>
              <a:rPr lang="sv-SE" dirty="0"/>
              <a:t>Beslutspunkter</a:t>
            </a:r>
          </a:p>
          <a:p>
            <a:pPr lvl="1"/>
            <a:r>
              <a:rPr lang="sv-SE" dirty="0"/>
              <a:t>Försäljning</a:t>
            </a:r>
          </a:p>
          <a:p>
            <a:pPr lvl="1"/>
            <a:r>
              <a:rPr lang="sv-SE" dirty="0"/>
              <a:t>Ansvarsområden, inom laget och inom Sävar IK</a:t>
            </a:r>
          </a:p>
          <a:p>
            <a:endParaRPr lang="sv-SE" dirty="0"/>
          </a:p>
          <a:p>
            <a:r>
              <a:rPr lang="sv-SE" dirty="0"/>
              <a:t>Övriga frågor?</a:t>
            </a:r>
          </a:p>
          <a:p>
            <a:endParaRPr lang="sv-SE" dirty="0"/>
          </a:p>
        </p:txBody>
      </p:sp>
      <p:pic>
        <p:nvPicPr>
          <p:cNvPr id="4" name="Bildobjekt 3" descr="logga-iol-sik_innebandy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" r="86945"/>
          <a:stretch>
            <a:fillRect/>
          </a:stretch>
        </p:blipFill>
        <p:spPr bwMode="auto">
          <a:xfrm>
            <a:off x="7812360" y="764704"/>
            <a:ext cx="880110" cy="78422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E680200B-5A1C-4061-91C4-5440D1BFE34B}"/>
              </a:ext>
            </a:extLst>
          </p:cNvPr>
          <p:cNvSpPr txBox="1"/>
          <p:nvPr/>
        </p:nvSpPr>
        <p:spPr>
          <a:xfrm rot="1592895">
            <a:off x="6304167" y="2800859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Passa på att fråga löpande </a:t>
            </a:r>
            <a:r>
              <a:rPr lang="sv-SE" dirty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  <a:endParaRPr lang="sv-S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70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Ledare 2024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Lagledare</a:t>
            </a:r>
          </a:p>
          <a:p>
            <a:pPr marL="0" indent="0">
              <a:buNone/>
            </a:pPr>
            <a:r>
              <a:rPr lang="sv-SE" dirty="0"/>
              <a:t>Malin Bjuhr och Anna Klintbo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Tränare</a:t>
            </a:r>
          </a:p>
          <a:p>
            <a:pPr marL="0" indent="0">
              <a:buNone/>
            </a:pPr>
            <a:r>
              <a:rPr lang="sv-SE" dirty="0"/>
              <a:t>Johan Karlsson</a:t>
            </a:r>
          </a:p>
          <a:p>
            <a:pPr marL="0" indent="0">
              <a:buNone/>
            </a:pPr>
            <a:r>
              <a:rPr lang="sv-SE" dirty="0"/>
              <a:t>Magnus Jonsson</a:t>
            </a:r>
          </a:p>
          <a:p>
            <a:pPr marL="0" indent="0">
              <a:buNone/>
            </a:pPr>
            <a:r>
              <a:rPr lang="sv-SE" dirty="0"/>
              <a:t>Nils Goossens</a:t>
            </a:r>
          </a:p>
          <a:p>
            <a:pPr marL="0" indent="0">
              <a:buNone/>
            </a:pPr>
            <a:r>
              <a:rPr lang="sv-SE" dirty="0"/>
              <a:t>Ludvig Mann (våren)</a:t>
            </a:r>
          </a:p>
          <a:p>
            <a:pPr marL="0" indent="0">
              <a:buNone/>
            </a:pPr>
            <a:r>
              <a:rPr lang="sv-SE" dirty="0"/>
              <a:t>Gärna 1 till </a:t>
            </a:r>
            <a:r>
              <a:rPr lang="sv-SE" dirty="0">
                <a:sym typeface="Wingdings" panose="05000000000000000000" pitchFamily="2" charset="2"/>
              </a:rPr>
              <a:t></a:t>
            </a:r>
            <a:endParaRPr lang="sv-SE" dirty="0"/>
          </a:p>
        </p:txBody>
      </p:sp>
      <p:pic>
        <p:nvPicPr>
          <p:cNvPr id="4" name="Bildobjekt 3" descr="logga-iol-sik_innebandy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" r="86945"/>
          <a:stretch>
            <a:fillRect/>
          </a:stretch>
        </p:blipFill>
        <p:spPr bwMode="auto">
          <a:xfrm>
            <a:off x="7812360" y="764704"/>
            <a:ext cx="880110" cy="784225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277653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9912E61-D1B6-4AFB-A62A-E44AB8524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Truppen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13514D5-96BD-4043-AF06-1531113D1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17 </a:t>
            </a:r>
            <a:r>
              <a:rPr lang="sv-SE" dirty="0" err="1"/>
              <a:t>st</a:t>
            </a:r>
            <a:endParaRPr lang="sv-SE" dirty="0"/>
          </a:p>
          <a:p>
            <a:r>
              <a:rPr lang="sv-SE" dirty="0"/>
              <a:t>Ca 15 000:- kr i lagkassa</a:t>
            </a:r>
          </a:p>
          <a:p>
            <a:r>
              <a:rPr lang="sv-SE" dirty="0"/>
              <a:t>Tanken är att genomföra några gruppstärkande aktiviteter under säsongen</a:t>
            </a:r>
          </a:p>
          <a:p>
            <a:endParaRPr lang="sv-SE" dirty="0">
              <a:sym typeface="Wingdings" panose="05000000000000000000" pitchFamily="2" charset="2"/>
            </a:endParaRPr>
          </a:p>
          <a:p>
            <a:pPr lvl="1"/>
            <a:endParaRPr lang="sv-SE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548353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Träningar 2024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/>
          </a:bodyPr>
          <a:lstStyle/>
          <a:p>
            <a:r>
              <a:rPr lang="sv-SE" dirty="0"/>
              <a:t>Träningsupplägg</a:t>
            </a:r>
          </a:p>
          <a:p>
            <a:pPr lvl="2"/>
            <a:r>
              <a:rPr lang="sv-SE" dirty="0"/>
              <a:t>Träningar med tema utifrån material från Sävar IK/Fotbollsförbundet</a:t>
            </a:r>
          </a:p>
          <a:p>
            <a:pPr lvl="2"/>
            <a:r>
              <a:rPr lang="sv-SE" dirty="0"/>
              <a:t>I normalfallet stationer och mycket fokus på spel i olika former</a:t>
            </a:r>
          </a:p>
          <a:p>
            <a:pPr lvl="2"/>
            <a:r>
              <a:rPr lang="sv-SE" dirty="0"/>
              <a:t>Målvaktsträning</a:t>
            </a:r>
          </a:p>
          <a:p>
            <a:pPr lvl="2"/>
            <a:r>
              <a:rPr lang="sv-SE" dirty="0"/>
              <a:t>Inledningsvis mycket spelträning för att komma in i 9 mot 9 spel</a:t>
            </a:r>
          </a:p>
          <a:p>
            <a:pPr lvl="2"/>
            <a:r>
              <a:rPr lang="sv-SE" dirty="0"/>
              <a:t>Kontinuerligt </a:t>
            </a:r>
            <a:r>
              <a:rPr lang="sv-SE" dirty="0" err="1"/>
              <a:t>grundfys</a:t>
            </a:r>
            <a:r>
              <a:rPr lang="sv-SE" dirty="0"/>
              <a:t> samt knäkontroll</a:t>
            </a:r>
          </a:p>
          <a:p>
            <a:pPr lvl="2"/>
            <a:r>
              <a:rPr lang="sv-SE" dirty="0"/>
              <a:t>Påminna om spelidén som handlar om bollvårdande fotboll och aktivt försvarsspel</a:t>
            </a:r>
          </a:p>
          <a:p>
            <a:pPr lvl="2"/>
            <a:endParaRPr lang="sv-SE" dirty="0"/>
          </a:p>
          <a:p>
            <a:r>
              <a:rPr lang="sv-SE" dirty="0"/>
              <a:t>Träningstider </a:t>
            </a:r>
          </a:p>
          <a:p>
            <a:pPr lvl="1"/>
            <a:r>
              <a:rPr lang="sv-SE" dirty="0"/>
              <a:t>Måndag 17.00-18.30, onsdag 18.30-20.00, vissa onsdagar kommer det bli ändring </a:t>
            </a:r>
            <a:r>
              <a:rPr lang="sv-SE" dirty="0" err="1"/>
              <a:t>pga</a:t>
            </a:r>
            <a:r>
              <a:rPr lang="sv-SE" dirty="0"/>
              <a:t> matchkrock</a:t>
            </a:r>
          </a:p>
          <a:p>
            <a:pPr lvl="1"/>
            <a:r>
              <a:rPr lang="sv-SE" dirty="0"/>
              <a:t>Uppehåll några veckor i juli</a:t>
            </a:r>
          </a:p>
          <a:p>
            <a:pPr lvl="1"/>
            <a:r>
              <a:rPr lang="sv-SE" dirty="0"/>
              <a:t>Tränar fram till september nån gång </a:t>
            </a:r>
          </a:p>
        </p:txBody>
      </p:sp>
      <p:pic>
        <p:nvPicPr>
          <p:cNvPr id="4" name="Bildobjekt 3" descr="logga-iol-sik_innebandy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" r="86945"/>
          <a:stretch>
            <a:fillRect/>
          </a:stretch>
        </p:blipFill>
        <p:spPr bwMode="auto">
          <a:xfrm>
            <a:off x="7812360" y="764704"/>
            <a:ext cx="880110" cy="78422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5" name="Rektangel 4"/>
          <p:cNvSpPr/>
          <p:nvPr/>
        </p:nvSpPr>
        <p:spPr>
          <a:xfrm>
            <a:off x="5508104" y="3716178"/>
            <a:ext cx="3248367" cy="980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Anmälan till både träningar och matcher!</a:t>
            </a:r>
          </a:p>
        </p:txBody>
      </p:sp>
    </p:spTree>
    <p:extLst>
      <p:ext uri="{BB962C8B-B14F-4D97-AF65-F5344CB8AC3E}">
        <p14:creationId xmlns:p14="http://schemas.microsoft.com/office/powerpoint/2010/main" val="3277989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Träningar 2024, forts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/>
          </a:bodyPr>
          <a:lstStyle/>
          <a:p>
            <a:pPr lvl="2"/>
            <a:endParaRPr lang="sv-SE" dirty="0"/>
          </a:p>
          <a:p>
            <a:r>
              <a:rPr lang="sv-SE" dirty="0"/>
              <a:t>Krock på onsdagar, träning 17.15-18.30</a:t>
            </a:r>
          </a:p>
          <a:p>
            <a:pPr marL="0" indent="0">
              <a:buNone/>
            </a:pPr>
            <a:r>
              <a:rPr lang="sv-SE" dirty="0"/>
              <a:t>  8/5, 15/5, 22/5, 12/6</a:t>
            </a:r>
          </a:p>
          <a:p>
            <a:endParaRPr lang="sv-SE" dirty="0"/>
          </a:p>
        </p:txBody>
      </p:sp>
      <p:pic>
        <p:nvPicPr>
          <p:cNvPr id="4" name="Bildobjekt 3" descr="logga-iol-sik_innebandy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" r="86945"/>
          <a:stretch>
            <a:fillRect/>
          </a:stretch>
        </p:blipFill>
        <p:spPr bwMode="auto">
          <a:xfrm>
            <a:off x="7812360" y="764704"/>
            <a:ext cx="880110" cy="784225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400233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Matcher 2024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Seriematcher</a:t>
            </a:r>
          </a:p>
          <a:p>
            <a:pPr lvl="1"/>
            <a:r>
              <a:rPr lang="sv-SE" dirty="0"/>
              <a:t>Seriespel i liten 9 mot 9.</a:t>
            </a:r>
          </a:p>
          <a:p>
            <a:pPr lvl="1"/>
            <a:r>
              <a:rPr lang="sv-SE" dirty="0"/>
              <a:t>Tanken är att inledningsvis kalla alla spelare alla matcher, om vi blir för många så kommer vi eventuellt justera upplägget </a:t>
            </a:r>
          </a:p>
          <a:p>
            <a:pPr lvl="1"/>
            <a:r>
              <a:rPr lang="sv-SE" dirty="0"/>
              <a:t>Matchtider läggs ut på </a:t>
            </a:r>
            <a:r>
              <a:rPr lang="sv-SE" dirty="0" err="1"/>
              <a:t>Sportsadmin</a:t>
            </a:r>
            <a:r>
              <a:rPr lang="sv-SE" dirty="0"/>
              <a:t>, ca 5 </a:t>
            </a:r>
            <a:r>
              <a:rPr lang="sv-SE" dirty="0" err="1"/>
              <a:t>dgr</a:t>
            </a:r>
            <a:r>
              <a:rPr lang="sv-SE" dirty="0"/>
              <a:t> innan match</a:t>
            </a:r>
          </a:p>
          <a:p>
            <a:pPr lvl="1"/>
            <a:r>
              <a:rPr lang="sv-SE" dirty="0"/>
              <a:t>Finns sammanfattat på lagets startsida: </a:t>
            </a:r>
            <a:r>
              <a:rPr lang="sv-SE" dirty="0">
                <a:hlinkClick r:id="rId2"/>
              </a:rPr>
              <a:t>https://www.savarik.se/start/?ID=278173</a:t>
            </a:r>
            <a:endParaRPr lang="sv-SE" dirty="0"/>
          </a:p>
          <a:p>
            <a:pPr marL="274320" lvl="1" indent="0">
              <a:buNone/>
            </a:pPr>
            <a:endParaRPr lang="sv-SE" dirty="0"/>
          </a:p>
          <a:p>
            <a:endParaRPr lang="sv-SE" dirty="0"/>
          </a:p>
        </p:txBody>
      </p:sp>
      <p:pic>
        <p:nvPicPr>
          <p:cNvPr id="4" name="Bildobjekt 3" descr="logga-iol-sik_innebandy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" r="86945"/>
          <a:stretch>
            <a:fillRect/>
          </a:stretch>
        </p:blipFill>
        <p:spPr bwMode="auto">
          <a:xfrm>
            <a:off x="7812360" y="764704"/>
            <a:ext cx="880110" cy="784225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484903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720A05-E417-74C7-E531-C997DD364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Samarbete andra lag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65D8FD5-BF62-B90F-1547-FF47E911E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Avsikten är att fortsätta samarbetet som inleddes med P09/10 laget under 2023. Både vid träning och vid match.</a:t>
            </a:r>
          </a:p>
          <a:p>
            <a:r>
              <a:rPr lang="sv-SE" dirty="0"/>
              <a:t>Samma sak kring samarbete med P 2012, tex deltog 3 </a:t>
            </a:r>
            <a:r>
              <a:rPr lang="sv-SE" dirty="0" err="1"/>
              <a:t>st</a:t>
            </a:r>
            <a:r>
              <a:rPr lang="sv-SE" dirty="0"/>
              <a:t> 29/4.</a:t>
            </a:r>
          </a:p>
        </p:txBody>
      </p:sp>
    </p:spTree>
    <p:extLst>
      <p:ext uri="{BB962C8B-B14F-4D97-AF65-F5344CB8AC3E}">
        <p14:creationId xmlns:p14="http://schemas.microsoft.com/office/powerpoint/2010/main" val="2828541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Cuper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DM, 2 inplanerade matcher i april/maj</a:t>
            </a:r>
          </a:p>
          <a:p>
            <a:pPr lvl="1"/>
            <a:endParaRPr lang="sv-SE" dirty="0"/>
          </a:p>
          <a:p>
            <a:r>
              <a:rPr lang="sv-SE" dirty="0"/>
              <a:t>Umedalen Cup 27 apr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PSG 28-30 juni. Förslag till finansiering föreslås bli delvis lagkassa och delvis egen insats. Kostnad ca 31 000:-</a:t>
            </a:r>
          </a:p>
          <a:p>
            <a:pPr lvl="1"/>
            <a:r>
              <a:rPr lang="sv-SE" dirty="0"/>
              <a:t>Toapapper</a:t>
            </a:r>
          </a:p>
          <a:p>
            <a:pPr lvl="1"/>
            <a:r>
              <a:rPr lang="sv-SE" dirty="0" err="1"/>
              <a:t>Lagjobb</a:t>
            </a:r>
            <a:endParaRPr lang="sv-SE" dirty="0"/>
          </a:p>
          <a:p>
            <a:endParaRPr lang="sv-SE" dirty="0"/>
          </a:p>
          <a:p>
            <a:r>
              <a:rPr lang="sv-SE" dirty="0"/>
              <a:t>Umeå Fotbollsfestival 25-28 juli, finansiering via </a:t>
            </a:r>
            <a:r>
              <a:rPr lang="sv-SE" dirty="0" err="1"/>
              <a:t>pay</a:t>
            </a:r>
            <a:r>
              <a:rPr lang="sv-SE" dirty="0"/>
              <a:t> and play. 4200 kr, dvs ca 300 kr/spelare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pic>
        <p:nvPicPr>
          <p:cNvPr id="4" name="Bildobjekt 3" descr="logga-iol-sik_innebandy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" r="86945"/>
          <a:stretch>
            <a:fillRect/>
          </a:stretch>
        </p:blipFill>
        <p:spPr bwMode="auto">
          <a:xfrm>
            <a:off x="7812360" y="764704"/>
            <a:ext cx="880110" cy="784225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2511271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larhe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fice - klassiskt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larhe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567977DC2ADC24CAC9A268E6130C0B5" ma:contentTypeVersion="15" ma:contentTypeDescription="Skapa ett nytt dokument." ma:contentTypeScope="" ma:versionID="6b08ab2848ffa6959a5e2d10c31b22eb">
  <xsd:schema xmlns:xsd="http://www.w3.org/2001/XMLSchema" xmlns:xs="http://www.w3.org/2001/XMLSchema" xmlns:p="http://schemas.microsoft.com/office/2006/metadata/properties" xmlns:ns3="b1e20e62-7086-4883-9b73-154bab4dfdea" xmlns:ns4="26c61549-ade6-4b73-9ba8-bd03eb371ed2" targetNamespace="http://schemas.microsoft.com/office/2006/metadata/properties" ma:root="true" ma:fieldsID="2deab327b576e5b47a0e78bf8ef55fee" ns3:_="" ns4:_="">
    <xsd:import namespace="b1e20e62-7086-4883-9b73-154bab4dfdea"/>
    <xsd:import namespace="26c61549-ade6-4b73-9ba8-bd03eb371ed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e20e62-7086-4883-9b73-154bab4dfd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c61549-ade6-4b73-9ba8-bd03eb371ed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Delar tips,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b1e20e62-7086-4883-9b73-154bab4dfdea" xsi:nil="true"/>
  </documentManagement>
</p:properties>
</file>

<file path=customXml/itemProps1.xml><?xml version="1.0" encoding="utf-8"?>
<ds:datastoreItem xmlns:ds="http://schemas.openxmlformats.org/officeDocument/2006/customXml" ds:itemID="{1889AC01-BED4-4A4A-BC3B-A18FD7ADB7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e20e62-7086-4883-9b73-154bab4dfdea"/>
    <ds:schemaRef ds:uri="26c61549-ade6-4b73-9ba8-bd03eb371e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7013F7E-CA88-4F44-A8DA-D05976991C9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405FAD-C7EE-4C56-B04B-04497FF2D427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b1e20e62-7086-4883-9b73-154bab4dfdea"/>
    <ds:schemaRef ds:uri="http://purl.org/dc/elements/1.1/"/>
    <ds:schemaRef ds:uri="http://schemas.microsoft.com/office/infopath/2007/PartnerControls"/>
    <ds:schemaRef ds:uri="26c61549-ade6-4b73-9ba8-bd03eb371ed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5318</TotalTime>
  <Words>742</Words>
  <Application>Microsoft Office PowerPoint</Application>
  <PresentationFormat>Bildspel på skärmen (4:3)</PresentationFormat>
  <Paragraphs>148</Paragraphs>
  <Slides>19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</vt:lpstr>
      <vt:lpstr>Klarhet</vt:lpstr>
      <vt:lpstr>Sävar ik P11</vt:lpstr>
      <vt:lpstr>Agenda</vt:lpstr>
      <vt:lpstr>Ledare 2024</vt:lpstr>
      <vt:lpstr>Truppen</vt:lpstr>
      <vt:lpstr>Träningar 2024</vt:lpstr>
      <vt:lpstr>Träningar 2024, forts</vt:lpstr>
      <vt:lpstr>Matcher 2024</vt:lpstr>
      <vt:lpstr>Samarbete andra lag</vt:lpstr>
      <vt:lpstr>Cuper</vt:lpstr>
      <vt:lpstr>Ordning och reda</vt:lpstr>
      <vt:lpstr>Försäljning</vt:lpstr>
      <vt:lpstr>Kommunikation</vt:lpstr>
      <vt:lpstr>Medlemskap/Deltagaravgift</vt:lpstr>
      <vt:lpstr>Idrottsskador</vt:lpstr>
      <vt:lpstr>Ansvarsområden inom vårt lag.</vt:lpstr>
      <vt:lpstr>Sävarcup</vt:lpstr>
      <vt:lpstr>Sävarcup</vt:lpstr>
      <vt:lpstr>Beslut</vt:lpstr>
      <vt:lpstr>Frågor?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Sävar ik p10</dc:title>
  <dc:creator>Johan Königsson</dc:creator>
  <cp:lastModifiedBy>Anna Klintbo</cp:lastModifiedBy>
  <cp:revision>64</cp:revision>
  <dcterms:created xsi:type="dcterms:W3CDTF">2018-09-20T19:18:39Z</dcterms:created>
  <dcterms:modified xsi:type="dcterms:W3CDTF">2024-05-10T10:02:52Z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0x010100C567977DC2ADC24CAC9A268E6130C0B5</vt:lpwstr>
  </property>
</Properties>
</file>